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113E4-DB54-40BC-A1DC-1174B2D941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11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74725D-38AA-427C-8B3D-8213AF353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659805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Exception handling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3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8BDC9E-AE40-48D3-888F-1492DD62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textboxes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FD7CE82-5131-4CD8-98A0-0FFF1C2D4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5271" y="2072167"/>
            <a:ext cx="5061457" cy="465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2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1CBF6-1148-4133-875B-D14E3DF94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context Menu and </a:t>
            </a:r>
            <a:r>
              <a:rPr lang="en-US" dirty="0" err="1">
                <a:solidFill>
                  <a:srgbClr val="FFC000"/>
                </a:solidFill>
              </a:rPr>
              <a:t>errorprovider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8D9620D-1A81-4516-8034-6D07D4741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5669" y="1870832"/>
            <a:ext cx="4400662" cy="491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9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993BB-0D80-4BD1-ACF4-3EFCDB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new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6DD42D9-72C7-40BF-B667-C3CA3694C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3609" y="1912778"/>
            <a:ext cx="3606288" cy="463562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863323A-770E-43EE-A20D-319D43982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498" y="2212203"/>
            <a:ext cx="33432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8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2AED9-4CC4-40E7-9463-AFA982F1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error messages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93EDBCC-1426-42E5-864A-0AC3298D8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2359" y="1870832"/>
            <a:ext cx="4114177" cy="467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8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8C5A6-ADD9-4D5C-865D-0712844B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Enter the form’s validation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2B9C8BC-EA10-486F-9731-4AE2D45C9F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107" y="2638591"/>
            <a:ext cx="10167785" cy="275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020A74-2413-4E2B-90AE-1506E63F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context menu actions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31884B6-D6E2-47DB-824A-313BCAB213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4730" y="2654729"/>
            <a:ext cx="8062540" cy="284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8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2319F0-6ABA-4974-BFA6-489CC0EA2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Form errors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A37DB96-76FC-4131-B073-15FF4D274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3030" y="2300738"/>
            <a:ext cx="4035348" cy="367823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5EA08D-C8DC-4978-9758-6E1B83E9A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16" y="2300738"/>
            <a:ext cx="4562872" cy="38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7441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211</TotalTime>
  <Words>29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The lecture 11</vt:lpstr>
      <vt:lpstr>Adding textboxes</vt:lpstr>
      <vt:lpstr>Adding context Menu and errorprovider</vt:lpstr>
      <vt:lpstr>Creating a new class</vt:lpstr>
      <vt:lpstr>Adding error messages</vt:lpstr>
      <vt:lpstr>Enter the form’s validation</vt:lpstr>
      <vt:lpstr>Adding context menu actions</vt:lpstr>
      <vt:lpstr>Form errors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11</dc:title>
  <dc:creator>Карюкин Владислав</dc:creator>
  <cp:lastModifiedBy>Карюкин Владислав</cp:lastModifiedBy>
  <cp:revision>8</cp:revision>
  <dcterms:created xsi:type="dcterms:W3CDTF">2020-10-21T14:59:14Z</dcterms:created>
  <dcterms:modified xsi:type="dcterms:W3CDTF">2020-10-21T18:30:18Z</dcterms:modified>
</cp:coreProperties>
</file>